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89" d="100"/>
          <a:sy n="89" d="100"/>
        </p:scale>
        <p:origin x="-120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551AE49-02B9-4AAD-A01A-6F6D92A65143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3CF1C1F-A99D-403C-9795-86781113E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AE49-02B9-4AAD-A01A-6F6D92A65143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1C1F-A99D-403C-9795-86781113E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AE49-02B9-4AAD-A01A-6F6D92A65143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1C1F-A99D-403C-9795-86781113E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551AE49-02B9-4AAD-A01A-6F6D92A65143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3CF1C1F-A99D-403C-9795-86781113EB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551AE49-02B9-4AAD-A01A-6F6D92A65143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3CF1C1F-A99D-403C-9795-86781113E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AE49-02B9-4AAD-A01A-6F6D92A65143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1C1F-A99D-403C-9795-86781113EB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AE49-02B9-4AAD-A01A-6F6D92A65143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1C1F-A99D-403C-9795-86781113EB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551AE49-02B9-4AAD-A01A-6F6D92A65143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3CF1C1F-A99D-403C-9795-86781113EB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AE49-02B9-4AAD-A01A-6F6D92A65143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1C1F-A99D-403C-9795-86781113E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551AE49-02B9-4AAD-A01A-6F6D92A65143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3CF1C1F-A99D-403C-9795-86781113EB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551AE49-02B9-4AAD-A01A-6F6D92A65143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3CF1C1F-A99D-403C-9795-86781113EB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551AE49-02B9-4AAD-A01A-6F6D92A65143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3CF1C1F-A99D-403C-9795-86781113E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wmf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foplease.com/" TargetMode="External"/><Relationship Id="rId2" Type="http://schemas.openxmlformats.org/officeDocument/2006/relationships/hyperlink" Target="http://www.nielsen-online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rticles.com/" TargetMode="External"/><Relationship Id="rId4" Type="http://schemas.openxmlformats.org/officeDocument/2006/relationships/hyperlink" Target="http://www.walthorne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133600"/>
            <a:ext cx="6172200" cy="1905000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chemeClr val="tx1"/>
                </a:solidFill>
              </a:rPr>
              <a:t>Internet</a:t>
            </a:r>
            <a:endParaRPr lang="en-US" sz="80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The World Wide Web</a:t>
            </a:r>
          </a:p>
          <a:p>
            <a:pPr algn="ctr"/>
            <a:endParaRPr lang="en-US" dirty="0"/>
          </a:p>
        </p:txBody>
      </p:sp>
      <p:pic>
        <p:nvPicPr>
          <p:cNvPr id="1026" name="Picture 2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533400"/>
            <a:ext cx="1219200" cy="990600"/>
          </a:xfrm>
          <a:prstGeom prst="rect">
            <a:avLst/>
          </a:prstGeom>
          <a:noFill/>
        </p:spPr>
      </p:pic>
      <p:pic>
        <p:nvPicPr>
          <p:cNvPr id="1027" name="Picture 3" descr="C:\Documents and Settings\student\Local Settings\Temporary Internet Files\Content.IE5\HWD8B7T0\MP90031677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533400"/>
            <a:ext cx="2590800" cy="990600"/>
          </a:xfrm>
          <a:prstGeom prst="rect">
            <a:avLst/>
          </a:prstGeom>
          <a:noFill/>
        </p:spPr>
      </p:pic>
      <p:pic>
        <p:nvPicPr>
          <p:cNvPr id="1029" name="Picture 5" descr="C:\Documents and Settings\student\Local Settings\Temporary Internet Files\Content.IE5\HWD8B7T0\MP900309263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533400"/>
            <a:ext cx="3505200" cy="990600"/>
          </a:xfrm>
          <a:prstGeom prst="rect">
            <a:avLst/>
          </a:prstGeom>
          <a:noFill/>
        </p:spPr>
      </p:pic>
      <p:pic>
        <p:nvPicPr>
          <p:cNvPr id="1030" name="Picture 6" descr="C:\Documents and Settings\student\Local Settings\Temporary Internet Files\Content.IE5\XZM3KGGP\MM900254490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5486400"/>
            <a:ext cx="838200" cy="119062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381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1800" dirty="0" smtClean="0"/>
              <a:t>TIMELINE 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5178552"/>
          </a:xfrm>
        </p:spPr>
        <p:txBody>
          <a:bodyPr>
            <a:normAutofit/>
          </a:bodyPr>
          <a:lstStyle/>
          <a:p>
            <a:r>
              <a:rPr lang="en-US" sz="5400" dirty="0" smtClean="0"/>
              <a:t>1969 – ARPANET</a:t>
            </a:r>
          </a:p>
          <a:p>
            <a:r>
              <a:rPr lang="en-US" sz="3600" dirty="0" smtClean="0"/>
              <a:t>(the original name for the internet)-</a:t>
            </a:r>
            <a:r>
              <a:rPr lang="en-US" sz="5400" dirty="0" smtClean="0"/>
              <a:t> Birth of the internet</a:t>
            </a:r>
            <a:r>
              <a:rPr lang="en-US" sz="5400" dirty="0" smtClean="0"/>
              <a:t>. </a:t>
            </a:r>
            <a:r>
              <a:rPr lang="en-US" sz="3600" dirty="0" smtClean="0"/>
              <a:t>It actually crashed during the first login.</a:t>
            </a:r>
            <a:endParaRPr lang="en-US" sz="3600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116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1800" dirty="0" smtClean="0"/>
              <a:t>TIMELINE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76400"/>
            <a:ext cx="7543800" cy="487375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1972 – Email </a:t>
            </a:r>
            <a:r>
              <a:rPr lang="en-US" sz="3200" dirty="0" smtClean="0"/>
              <a:t>(electronic mail) </a:t>
            </a:r>
            <a:r>
              <a:rPr lang="en-US" sz="3600" dirty="0" smtClean="0"/>
              <a:t>was </a:t>
            </a:r>
            <a:r>
              <a:rPr lang="en-US" sz="3600" dirty="0" smtClean="0"/>
              <a:t>first attempted to be made. </a:t>
            </a:r>
            <a:endParaRPr lang="en-US" sz="3600" dirty="0"/>
          </a:p>
        </p:txBody>
      </p:sp>
      <p:pic>
        <p:nvPicPr>
          <p:cNvPr id="3074" name="Picture 2" descr="C:\Documents and Settings\student\Local Settings\Temporary Internet Files\Content.IE5\5WTRR1PT\MC90029587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581400"/>
            <a:ext cx="4508626" cy="267982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116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1800" dirty="0" smtClean="0"/>
              <a:t>TIMELINE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 smtClean="0"/>
              <a:t>1976 – Famous people started to recognize the internet and use it to coordinate events.</a:t>
            </a:r>
          </a:p>
          <a:p>
            <a:endParaRPr lang="en-US" dirty="0" smtClean="0"/>
          </a:p>
          <a:p>
            <a:r>
              <a:rPr lang="en-US" dirty="0" smtClean="0"/>
              <a:t>       EX. Jimmy Carter</a:t>
            </a:r>
            <a:endParaRPr lang="en-US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116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1800" dirty="0" smtClean="0"/>
              <a:t>TIMLINE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1982 – The word internet was first established.</a:t>
            </a:r>
            <a:endParaRPr lang="en-US" sz="3600" dirty="0"/>
          </a:p>
        </p:txBody>
      </p:sp>
      <p:pic>
        <p:nvPicPr>
          <p:cNvPr id="4098" name="Picture 2" descr="C:\Documents and Settings\student\Local Settings\Temporary Internet Files\Content.IE5\HWD8B7T0\MC9000568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533400"/>
            <a:ext cx="1848002" cy="1848002"/>
          </a:xfrm>
          <a:prstGeom prst="rect">
            <a:avLst/>
          </a:prstGeom>
          <a:noFill/>
        </p:spPr>
      </p:pic>
      <p:pic>
        <p:nvPicPr>
          <p:cNvPr id="4099" name="Picture 3" descr="C:\Documents and Settings\student\Local Settings\Temporary Internet Files\Content.IE5\5WTRR1PT\MC90005535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724400"/>
            <a:ext cx="1519473" cy="1795604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116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1800" dirty="0" smtClean="0"/>
              <a:t>TIMELINE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1993 </a:t>
            </a:r>
            <a:r>
              <a:rPr lang="en-US" sz="3600" dirty="0" smtClean="0"/>
              <a:t>–Email was </a:t>
            </a:r>
            <a:r>
              <a:rPr lang="en-US" sz="3600" dirty="0" smtClean="0"/>
              <a:t>first </a:t>
            </a:r>
            <a:r>
              <a:rPr lang="en-US" sz="3600" dirty="0" smtClean="0"/>
              <a:t>officially developed</a:t>
            </a:r>
            <a:r>
              <a:rPr lang="en-US" sz="3600" dirty="0" smtClean="0"/>
              <a:t>.</a:t>
            </a:r>
          </a:p>
          <a:p>
            <a:pPr>
              <a:buNone/>
            </a:pPr>
            <a:endParaRPr lang="en-US" sz="3600" dirty="0"/>
          </a:p>
        </p:txBody>
      </p:sp>
      <p:pic>
        <p:nvPicPr>
          <p:cNvPr id="2050" name="Picture 2" descr="C:\Documents and Settings\student\Local Settings\Temporary Internet Files\Content.IE5\F26EFC0V\MM900318057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5105400"/>
            <a:ext cx="685800" cy="1524000"/>
          </a:xfrm>
          <a:prstGeom prst="rect">
            <a:avLst/>
          </a:prstGeom>
          <a:noFill/>
        </p:spPr>
      </p:pic>
      <p:pic>
        <p:nvPicPr>
          <p:cNvPr id="2051" name="Picture 3" descr="C:\Documents and Settings\student\Local Settings\Temporary Internet Files\Content.IE5\HWD8B7T0\MC90023660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5030114"/>
            <a:ext cx="1827886" cy="1827886"/>
          </a:xfrm>
          <a:prstGeom prst="rect">
            <a:avLst/>
          </a:prstGeom>
          <a:noFill/>
        </p:spPr>
      </p:pic>
      <p:pic>
        <p:nvPicPr>
          <p:cNvPr id="2052" name="Picture 4" descr="C:\Documents and Settings\student\Local Settings\Temporary Internet Files\Content.IE5\XZM3KGGP\MP900321194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5029200"/>
            <a:ext cx="2609088" cy="1828800"/>
          </a:xfrm>
          <a:prstGeom prst="rect">
            <a:avLst/>
          </a:prstGeom>
          <a:noFill/>
        </p:spPr>
      </p:pic>
      <p:pic>
        <p:nvPicPr>
          <p:cNvPr id="2053" name="Picture 5" descr="C:\Documents and Settings\student\Local Settings\Temporary Internet Files\Content.IE5\HWD8B7T0\MC90027937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5031029"/>
            <a:ext cx="1852574" cy="1826971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hlinkClick r:id="rId2"/>
              </a:rPr>
              <a:t>www.nielsen-online.com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www.infoplease.com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www.walthorne.com</a:t>
            </a:r>
            <a:r>
              <a:rPr lang="en-US" dirty="0" smtClean="0"/>
              <a:t>  (</a:t>
            </a:r>
            <a:r>
              <a:rPr lang="en-US" sz="1400" dirty="0" smtClean="0"/>
              <a:t>Robert H. Zakon)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www.articles.com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267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9600" dirty="0" smtClean="0"/>
              <a:t>Who invented the </a:t>
            </a:r>
            <a:r>
              <a:rPr lang="en-US" sz="9600" dirty="0" smtClean="0">
                <a:solidFill>
                  <a:schemeClr val="tx1"/>
                </a:solidFill>
              </a:rPr>
              <a:t>Internet ?</a:t>
            </a:r>
            <a:endParaRPr lang="en-US" sz="96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495800"/>
            <a:ext cx="8229600" cy="1959008"/>
          </a:xfrm>
          <a:effectLst>
            <a:reflection blurRad="6350" stA="52000" endA="300" endPos="35000" dir="5400000" sy="-100000" algn="bl" rotWithShape="0"/>
          </a:effectLst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Who invented the INTERNET?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internet wasn’t invented by one particular person. It was made by the contribution of many people and their creative thoughts.</a:t>
            </a:r>
            <a:endParaRPr lang="en-US" dirty="0"/>
          </a:p>
        </p:txBody>
      </p:sp>
      <p:pic>
        <p:nvPicPr>
          <p:cNvPr id="6146" name="Picture 2" descr="C:\Documents and Settings\student\Local Settings\Temporary Internet Files\Content.IE5\5WTRR1PT\MC90007082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200400"/>
            <a:ext cx="4114800" cy="340478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467600" cy="4876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tx1"/>
                </a:solidFill>
              </a:rPr>
              <a:t>What was its purpose?</a:t>
            </a:r>
            <a:endParaRPr lang="en-US" sz="96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334000"/>
            <a:ext cx="7467600" cy="113995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What was it’s purpose?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purpose of the internet was to </a:t>
            </a:r>
            <a:r>
              <a:rPr lang="en-US" dirty="0" smtClean="0"/>
              <a:t>communicate</a:t>
            </a:r>
            <a:r>
              <a:rPr lang="en-US" dirty="0" smtClean="0"/>
              <a:t> </a:t>
            </a:r>
            <a:r>
              <a:rPr lang="en-US" dirty="0" smtClean="0"/>
              <a:t>and also share and exchange history across the world. The creative minds who invented the internet, knew that there was a lot of unknown information across the world that needed to be share.</a:t>
            </a:r>
            <a:endParaRPr lang="en-US" b="1" dirty="0"/>
          </a:p>
        </p:txBody>
      </p:sp>
      <p:pic>
        <p:nvPicPr>
          <p:cNvPr id="5123" name="Picture 3" descr="C:\Documents and Settings\student\Local Settings\Temporary Internet Files\Content.IE5\XZM3KGGP\MC90023807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667494"/>
            <a:ext cx="2438400" cy="2509233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495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7300" dirty="0" smtClean="0"/>
              <a:t>When was it </a:t>
            </a:r>
            <a:r>
              <a:rPr lang="en-US" sz="8000" dirty="0" smtClean="0"/>
              <a:t>first accessible to people?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486400"/>
            <a:ext cx="7467600" cy="98755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When was it first accessible to people?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internet was first accessible to people in the early 1990’s</a:t>
            </a:r>
            <a:r>
              <a:rPr lang="en-US" dirty="0" smtClean="0"/>
              <a:t>. Officially in 1993.</a:t>
            </a:r>
            <a:endParaRPr lang="en-US" dirty="0"/>
          </a:p>
        </p:txBody>
      </p:sp>
      <p:pic>
        <p:nvPicPr>
          <p:cNvPr id="1026" name="Picture 2" descr="C:\Documents and Settings\student\Local Settings\Temporary Internet Files\Content.IE5\XZM3KGGP\MC90029080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953000"/>
            <a:ext cx="1955549" cy="1692998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4876800"/>
            <a:ext cx="1869034" cy="1773936"/>
          </a:xfrm>
          <a:prstGeom prst="rect">
            <a:avLst/>
          </a:prstGeom>
          <a:noFill/>
        </p:spPr>
      </p:pic>
      <p:pic>
        <p:nvPicPr>
          <p:cNvPr id="1028" name="Picture 4" descr="C:\Documents and Settings\student\Local Settings\Temporary Internet Files\Content.IE5\F26EFC0V\MC90023311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4953000"/>
            <a:ext cx="1681398" cy="1699982"/>
          </a:xfrm>
          <a:prstGeom prst="rect">
            <a:avLst/>
          </a:prstGeom>
          <a:noFill/>
        </p:spPr>
      </p:pic>
      <p:pic>
        <p:nvPicPr>
          <p:cNvPr id="1029" name="Picture 5" descr="C:\Documents and Settings\student\Local Settings\Temporary Internet Files\Content.IE5\5WTRR1PT\MC90031016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4800600"/>
            <a:ext cx="1538021" cy="184800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467600" cy="4572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8000" dirty="0" smtClean="0"/>
              <a:t>How has it been improved over the years?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105400"/>
            <a:ext cx="7467600" cy="136855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How has it been improved over the years?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internet has improved over the years by e-mail and social networks being developed.</a:t>
            </a:r>
          </a:p>
          <a:p>
            <a:endParaRPr lang="en-US" dirty="0" smtClean="0"/>
          </a:p>
          <a:p>
            <a:r>
              <a:rPr lang="en-US" dirty="0" smtClean="0"/>
              <a:t>       EX. Yahoo, Google, Facebook and blogging </a:t>
            </a:r>
          </a:p>
          <a:p>
            <a:pPr>
              <a:buNone/>
            </a:pPr>
            <a:r>
              <a:rPr lang="en-US" dirty="0" smtClean="0"/>
              <a:t>         sites.</a:t>
            </a:r>
          </a:p>
        </p:txBody>
      </p:sp>
      <p:pic>
        <p:nvPicPr>
          <p:cNvPr id="4" name="Picture 6" descr="C:\Documents and Settings\student\Local Settings\Temporary Internet Files\Content.IE5\HWD8B7T0\MC90023323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953000"/>
            <a:ext cx="1600200" cy="1555750"/>
          </a:xfrm>
          <a:prstGeom prst="rect">
            <a:avLst/>
          </a:prstGeom>
          <a:noFill/>
        </p:spPr>
      </p:pic>
      <p:pic>
        <p:nvPicPr>
          <p:cNvPr id="2050" name="Picture 2" descr="C:\Documents and Settings\student\Local Settings\Temporary Internet Files\Content.IE5\HWD8B7T0\MC90023316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5334000"/>
            <a:ext cx="2604380" cy="1125648"/>
          </a:xfrm>
          <a:prstGeom prst="rect">
            <a:avLst/>
          </a:prstGeom>
          <a:noFill/>
        </p:spPr>
      </p:pic>
      <p:pic>
        <p:nvPicPr>
          <p:cNvPr id="2051" name="Picture 3" descr="C:\Documents and Settings\student\Local Settings\Temporary Internet Files\Content.IE5\XZM3KGGP\MC90028998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4876800"/>
            <a:ext cx="2057400" cy="16607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113</TotalTime>
  <Words>262</Words>
  <Application>Microsoft Office PowerPoint</Application>
  <PresentationFormat>On-screen Show (4:3)</PresentationFormat>
  <Paragraphs>35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Oriel</vt:lpstr>
      <vt:lpstr>Internet</vt:lpstr>
      <vt:lpstr>Who invented the Internet ?</vt:lpstr>
      <vt:lpstr>Who invented the INTERNET?</vt:lpstr>
      <vt:lpstr>What was its purpose?</vt:lpstr>
      <vt:lpstr>What was it’s purpose?</vt:lpstr>
      <vt:lpstr>When was it first accessible to people?</vt:lpstr>
      <vt:lpstr>When was it first accessible to people?</vt:lpstr>
      <vt:lpstr>How has it been improved over the years?</vt:lpstr>
      <vt:lpstr>How has it been improved over the years?</vt:lpstr>
      <vt:lpstr>TIMELINE </vt:lpstr>
      <vt:lpstr>TIMELINE</vt:lpstr>
      <vt:lpstr>TIMELINE</vt:lpstr>
      <vt:lpstr>TIMLINE</vt:lpstr>
      <vt:lpstr>TIMELINE</vt:lpstr>
      <vt:lpstr>Bibliography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</dc:title>
  <dc:creator>student</dc:creator>
  <cp:lastModifiedBy>student</cp:lastModifiedBy>
  <cp:revision>12</cp:revision>
  <dcterms:created xsi:type="dcterms:W3CDTF">2010-09-17T17:52:47Z</dcterms:created>
  <dcterms:modified xsi:type="dcterms:W3CDTF">2010-09-22T18:21:21Z</dcterms:modified>
</cp:coreProperties>
</file>